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4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3B1E1158-D83A-48BF-AE58-AAFE3832FBA5}" type="datetimeFigureOut">
              <a:rPr lang="en-US" smtClean="0"/>
              <a:pPr/>
              <a:t>9/15/2011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89BBEA6F-25E6-43F6-9D89-CB4577AD047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latin typeface="Arnprior" pitchFamily="2" charset="0"/>
              </a:rPr>
              <a:t>Application</a:t>
            </a:r>
            <a:br>
              <a:rPr lang="en-US" dirty="0" smtClean="0">
                <a:latin typeface="Arnprior" pitchFamily="2" charset="0"/>
              </a:rPr>
            </a:br>
            <a:r>
              <a:rPr lang="en-US" dirty="0" smtClean="0">
                <a:latin typeface="Arnprior" pitchFamily="2" charset="0"/>
              </a:rPr>
              <a:t>		window/</a:t>
            </a:r>
            <a:br>
              <a:rPr lang="en-US" dirty="0" smtClean="0">
                <a:latin typeface="Arnprior" pitchFamily="2" charset="0"/>
              </a:rPr>
            </a:br>
            <a:r>
              <a:rPr lang="en-US" dirty="0" smtClean="0">
                <a:latin typeface="Arnprior" pitchFamily="2" charset="0"/>
              </a:rPr>
              <a:t>dialog box launcher</a:t>
            </a:r>
            <a:endParaRPr lang="en-US" dirty="0">
              <a:latin typeface="Arnprior" pitchFamily="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55000" lnSpcReduction="20000"/>
          </a:bodyPr>
          <a:lstStyle/>
          <a:p>
            <a:pPr algn="l"/>
            <a:r>
              <a:rPr lang="en-US" dirty="0" smtClean="0"/>
              <a:t>It serves as the primary interface between the user and the application</a:t>
            </a:r>
          </a:p>
          <a:p>
            <a:endParaRPr lang="en-US" dirty="0" smtClean="0"/>
          </a:p>
          <a:p>
            <a:pPr algn="l"/>
            <a:r>
              <a:rPr lang="en-US" dirty="0" smtClean="0"/>
              <a:t>A small arrow appears in the lower-right corner of some groups and when clicked a dialog box will open with even more options 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Document windows/</a:t>
            </a:r>
            <a:br>
              <a:rPr lang="en-US" dirty="0" smtClean="0"/>
            </a:br>
            <a:r>
              <a:rPr lang="en-US" dirty="0" smtClean="0"/>
              <a:t>file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pPr algn="ctr"/>
            <a:r>
              <a:rPr lang="en-US" dirty="0" smtClean="0"/>
              <a:t>Is the area where you enter new text and data or changes existing text and data</a:t>
            </a:r>
          </a:p>
          <a:p>
            <a:pPr algn="ctr"/>
            <a:endParaRPr lang="en-US" dirty="0" smtClean="0"/>
          </a:p>
          <a:p>
            <a:pPr algn="ctr"/>
            <a:r>
              <a:rPr lang="en-US" dirty="0" smtClean="0"/>
              <a:t>Is a collection of information saved as a unit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File compatibility/</a:t>
            </a:r>
            <a:br>
              <a:rPr lang="en-US" dirty="0" smtClean="0"/>
            </a:br>
            <a:r>
              <a:rPr lang="en-US" dirty="0" smtClean="0"/>
              <a:t>file extension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pPr algn="ctr"/>
            <a:r>
              <a:rPr lang="en-US" dirty="0" smtClean="0"/>
              <a:t>Refers to ability to open and work with files without a format conflict.</a:t>
            </a:r>
          </a:p>
          <a:p>
            <a:pPr algn="ctr"/>
            <a:endParaRPr lang="en-US" dirty="0" smtClean="0"/>
          </a:p>
          <a:p>
            <a:pPr algn="ctr"/>
            <a:r>
              <a:rPr lang="en-US" dirty="0" smtClean="0"/>
              <a:t>Typically identifies the type of files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folders/</a:t>
            </a:r>
            <a:br>
              <a:rPr lang="en-US" dirty="0" smtClean="0"/>
            </a:br>
            <a:r>
              <a:rPr lang="en-US" dirty="0" err="1" smtClean="0"/>
              <a:t>i</a:t>
            </a:r>
            <a:r>
              <a:rPr lang="en-US" dirty="0" smtClean="0"/>
              <a:t>-beam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55000" lnSpcReduction="20000"/>
          </a:bodyPr>
          <a:lstStyle/>
          <a:p>
            <a:pPr algn="ctr"/>
            <a:r>
              <a:rPr lang="en-US" dirty="0" smtClean="0"/>
              <a:t>Are containers used to organized the document into manageable groups on a designated storage device.</a:t>
            </a:r>
          </a:p>
          <a:p>
            <a:pPr algn="ctr"/>
            <a:endParaRPr lang="en-US" dirty="0" smtClean="0"/>
          </a:p>
          <a:p>
            <a:pPr algn="ctr"/>
            <a:r>
              <a:rPr lang="en-US" dirty="0" smtClean="0"/>
              <a:t>Looks like a capital letter I position the I beam over the text of the document were you would like the insertion point and screen check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Insertions point/</a:t>
            </a:r>
            <a:br>
              <a:rPr lang="en-US" dirty="0" smtClean="0"/>
            </a:br>
            <a:r>
              <a:rPr lang="en-US" dirty="0" smtClean="0"/>
              <a:t>open a document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pPr algn="ctr"/>
            <a:r>
              <a:rPr lang="en-US" dirty="0" smtClean="0"/>
              <a:t>Is a blinking vertical line indicates the location in the document where the new text and data will be entered</a:t>
            </a:r>
          </a:p>
          <a:p>
            <a:pPr algn="ctr"/>
            <a:endParaRPr lang="en-US" dirty="0" smtClean="0"/>
          </a:p>
          <a:p>
            <a:pPr algn="ctr"/>
            <a:r>
              <a:rPr lang="en-US" dirty="0" smtClean="0"/>
              <a:t>Means to load a file into </a:t>
            </a:r>
            <a:r>
              <a:rPr lang="en-US" smtClean="0"/>
              <a:t>an application </a:t>
            </a: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Path/ribbon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pPr algn="ctr"/>
            <a:r>
              <a:rPr lang="en-US" dirty="0" smtClean="0"/>
              <a:t>Is a route the operating system uses to locate a document.</a:t>
            </a:r>
          </a:p>
          <a:p>
            <a:pPr algn="ctr"/>
            <a:endParaRPr lang="en-US" dirty="0" smtClean="0"/>
          </a:p>
          <a:p>
            <a:pPr algn="ctr"/>
            <a:r>
              <a:rPr lang="en-US" dirty="0" smtClean="0"/>
              <a:t>Is the blue banner that stretches across the top of the screen just below the title bar.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Save a document/</a:t>
            </a:r>
            <a:br>
              <a:rPr lang="en-US" dirty="0" smtClean="0"/>
            </a:br>
            <a:r>
              <a:rPr lang="en-US" dirty="0" smtClean="0"/>
              <a:t>screentip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pPr algn="ctr"/>
            <a:r>
              <a:rPr lang="en-US" dirty="0" smtClean="0"/>
              <a:t>Means to store it on a disk or other storage medium.</a:t>
            </a:r>
          </a:p>
          <a:p>
            <a:pPr algn="ctr"/>
            <a:endParaRPr lang="en-US" dirty="0" smtClean="0"/>
          </a:p>
          <a:p>
            <a:pPr algn="ctr"/>
            <a:r>
              <a:rPr lang="en-US" dirty="0" smtClean="0"/>
              <a:t> after a second or two the name of the commands and a descriptions of the command shows in a small window 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scroll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When you scroll through document you move through the document on the screen without changing the location of the insertion point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58</TotalTime>
  <Words>251</Words>
  <Application>Microsoft Office PowerPoint</Application>
  <PresentationFormat>On-screen Show (4:3)</PresentationFormat>
  <Paragraphs>30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Opulent</vt:lpstr>
      <vt:lpstr>Application   window/ dialog box launcher</vt:lpstr>
      <vt:lpstr>Document windows/ file</vt:lpstr>
      <vt:lpstr>File compatibility/ file extension </vt:lpstr>
      <vt:lpstr> folders/ i-beam</vt:lpstr>
      <vt:lpstr>Insertions point/ open a document</vt:lpstr>
      <vt:lpstr>Path/ribbon</vt:lpstr>
      <vt:lpstr>Save a document/ screentip</vt:lpstr>
      <vt:lpstr>scroll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Application   window/ dialog box launcher</dc:title>
  <dc:creator>stu455</dc:creator>
  <cp:lastModifiedBy>stu455</cp:lastModifiedBy>
  <cp:revision>7</cp:revision>
  <dcterms:created xsi:type="dcterms:W3CDTF">2011-09-14T13:16:24Z</dcterms:created>
  <dcterms:modified xsi:type="dcterms:W3CDTF">2011-09-15T13:33:58Z</dcterms:modified>
</cp:coreProperties>
</file>

<file path=docProps/thumbnail.jpeg>
</file>